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5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7"/>
    <p:restoredTop sz="94789"/>
  </p:normalViewPr>
  <p:slideViewPr>
    <p:cSldViewPr snapToGrid="0">
      <p:cViewPr varScale="1">
        <p:scale>
          <a:sx n="117" d="100"/>
          <a:sy n="117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C08B-ADEA-51C7-20DB-050BDABE8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1037D-0589-5490-10F0-5717422D8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B7F51-D45D-8F3C-F8E7-BAAADEAA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2A423-F8EB-56A5-EBB0-A1964985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45BDE-BC73-0170-FC3D-275556B8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13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3C07-4FE5-B1C7-810A-20121E39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69CB9-AB62-3058-DEB7-0CCB1D3F8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3B13E-F5CF-AEDB-F837-AD3DA20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D0DB-07D2-AD61-BD55-B5F659FA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4BC1-60A9-7007-EFF5-73138601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83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E6156-A8D5-900B-F106-AB6BC982F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1C3A1-75D6-BEEE-69F5-9723939B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0C70E-9E8D-A1D8-A4C6-78E4277F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65D6E-B3EE-9CBD-C898-1C49D289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E12C6-0BC2-26BC-8CE8-08ED7B1D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65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08F1-E075-CC83-E84D-8AC85957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942A-41A0-1FC9-B5AB-A9D3A8542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51040-FC70-37C2-42F1-49CAA1FC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B9EF9-B9A0-FE48-316F-CE69E71C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8AF56-F971-EBA4-A404-EE72F1C9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44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5E2-9BF1-AAB5-7100-915C17E7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AFC12-A5FE-A2EF-3E5D-95620602C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3575-7EC4-92BA-931B-B65C48C3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DC2DD-DA00-52FD-D24C-98956EEB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6A491-2A2B-8C5E-1C92-44CABD82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73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E284-BDAF-A287-3DB8-8CFEDAAB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6866-A582-A927-516E-3040FCBBF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5A3A-BD3B-291D-A9C6-094EC9F82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20B06-1AC8-7094-D35D-E58BFE14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4946A-713E-2B84-3D59-1468A94E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4D03F-9F44-8641-BF77-269C16E2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6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7E38-E3DB-6D6D-9D56-7365B715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F99A7-2D40-F81E-7B7F-9E9520D36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8E4B-9049-B4E4-C2D7-425358347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2E992-E70D-68CC-B048-54223F4C1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3F92B-4B52-6CC1-72A3-BAF909399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FA3FCB-7B88-9A98-27A8-55DB9783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D2884-D702-C746-A6F7-34237163F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6DFAD-2B91-0A80-093B-E3B30E04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26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C6E4-14D7-7F89-BB56-B1D68E15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DAAE1-C4F1-DEA3-B97F-BA4973ACC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95CEE-41F3-0738-E09F-3643F82A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0476C-412A-A93D-A526-58F3A9EA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7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7572E-5EA2-435D-AFF1-89D926A7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B5470-847F-E3F0-FF46-EA21189C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E7018-1032-BAAE-405E-A61305E5F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90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B65E-A8EF-8C0C-5183-19047A83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50BA6-36C9-CDE6-DACF-AC07673C2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AB588-68E3-7AB5-6048-C5B267B6F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B11A4-C0BC-47EA-3560-F71E0669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CC5B2-E38E-EB18-9BE8-FF23B1A3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ADB24-DD26-991E-BD9E-644DA4C9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627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B312-68CA-673C-B3F0-D5BB3525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9C5A0-8B45-64E2-8342-8F13FE3C4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02511-8FF2-9147-6C84-00DB52EA6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34E4B-7DA0-1A1F-BDC2-8541CE3F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5CE89-77F2-FFA0-3233-861AD857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97F8D-B03E-2D7F-2D5F-246529BC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57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53DC1-A29A-B6EF-18BE-C894C210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8C93E-53D7-6ED6-C1D0-4D85752C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449B-E893-E81C-9F8A-729AD4EEB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01DC8B-717F-AB46-BA60-A902640938CC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9A208-C83E-5493-DBE6-44B2CBF52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F6300-BED0-F6C9-03E7-8928268A0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5C40C6-1E58-4245-A9CB-E0F37C1D8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82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12" Type="http://schemas.openxmlformats.org/officeDocument/2006/relationships/image" Target="../media/image65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11" Type="http://schemas.openxmlformats.org/officeDocument/2006/relationships/image" Target="../media/image64.jpg"/><Relationship Id="rId5" Type="http://schemas.openxmlformats.org/officeDocument/2006/relationships/image" Target="../media/image58.jpg"/><Relationship Id="rId10" Type="http://schemas.openxmlformats.org/officeDocument/2006/relationships/image" Target="../media/image63.jpg"/><Relationship Id="rId4" Type="http://schemas.openxmlformats.org/officeDocument/2006/relationships/image" Target="../media/image57.jpg"/><Relationship Id="rId9" Type="http://schemas.openxmlformats.org/officeDocument/2006/relationships/image" Target="../media/image6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77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12" Type="http://schemas.openxmlformats.org/officeDocument/2006/relationships/image" Target="../media/image76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75.jpg"/><Relationship Id="rId5" Type="http://schemas.openxmlformats.org/officeDocument/2006/relationships/image" Target="../media/image69.jpg"/><Relationship Id="rId10" Type="http://schemas.openxmlformats.org/officeDocument/2006/relationships/image" Target="../media/image74.jp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7EBA-FDD2-8EB3-E8E2-ED4A3A01B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PAISKINTONE Trial </a:t>
            </a:r>
            <a:br>
              <a:rPr lang="en-GB" dirty="0"/>
            </a:br>
            <a:r>
              <a:rPr lang="en-GB" dirty="0"/>
              <a:t>clinical images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F6C575-7F4F-A918-7919-3916313CC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5293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/>
              <a:t>Daylight images (6 patients)		SKIN28, SKIN30, SKIN33,</a:t>
            </a:r>
          </a:p>
          <a:p>
            <a:r>
              <a:rPr lang="en-GB" dirty="0"/>
              <a:t>			          SKIN34, SKIN36, SKIN37</a:t>
            </a:r>
          </a:p>
          <a:p>
            <a:endParaRPr lang="en-GB" dirty="0"/>
          </a:p>
          <a:p>
            <a:pPr algn="l"/>
            <a:r>
              <a:rPr lang="en-GB" dirty="0"/>
              <a:t>UV images (4 patients)		SKIN33, SKIN34, SKIN36, SKIN37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100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's legs&#10;&#10;Description automatically generated">
            <a:extLst>
              <a:ext uri="{FF2B5EF4-FFF2-40B4-BE49-F238E27FC236}">
                <a16:creationId xmlns:a16="http://schemas.microsoft.com/office/drawing/2014/main" id="{56BCEC34-030B-8471-A91B-E7C7A02C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00" y="5058000"/>
            <a:ext cx="2700000" cy="1800000"/>
          </a:xfrm>
          <a:prstGeom prst="rect">
            <a:avLst/>
          </a:prstGeom>
        </p:spPr>
      </p:pic>
      <p:pic>
        <p:nvPicPr>
          <p:cNvPr id="6" name="Picture 5" descr="A close-up of a person's legs&#10;&#10;Description automatically generated">
            <a:extLst>
              <a:ext uri="{FF2B5EF4-FFF2-40B4-BE49-F238E27FC236}">
                <a16:creationId xmlns:a16="http://schemas.microsoft.com/office/drawing/2014/main" id="{BFABC557-06B4-C7C6-B265-3F5DBFE48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585" y="3244259"/>
            <a:ext cx="2700000" cy="1800000"/>
          </a:xfrm>
          <a:prstGeom prst="rect">
            <a:avLst/>
          </a:prstGeom>
        </p:spPr>
      </p:pic>
      <p:pic>
        <p:nvPicPr>
          <p:cNvPr id="8" name="Picture 7" descr="Side view of a person's face&#10;&#10;Description automatically generated">
            <a:extLst>
              <a:ext uri="{FF2B5EF4-FFF2-40B4-BE49-F238E27FC236}">
                <a16:creationId xmlns:a16="http://schemas.microsoft.com/office/drawing/2014/main" id="{D29BA2C7-886D-6127-D13E-4C7EEBEC3F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53" t="33053"/>
          <a:stretch/>
        </p:blipFill>
        <p:spPr>
          <a:xfrm>
            <a:off x="3395934" y="44391"/>
            <a:ext cx="1188000" cy="1782000"/>
          </a:xfrm>
          <a:prstGeom prst="rect">
            <a:avLst/>
          </a:prstGeom>
        </p:spPr>
      </p:pic>
      <p:pic>
        <p:nvPicPr>
          <p:cNvPr id="10" name="Picture 9" descr="A close-up of a person's chest&#10;&#10;Description automatically generated">
            <a:extLst>
              <a:ext uri="{FF2B5EF4-FFF2-40B4-BE49-F238E27FC236}">
                <a16:creationId xmlns:a16="http://schemas.microsoft.com/office/drawing/2014/main" id="{EA078AD5-F00C-0A14-999D-569E9D5BA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402" y="1417992"/>
            <a:ext cx="2700000" cy="1800000"/>
          </a:xfrm>
          <a:prstGeom prst="rect">
            <a:avLst/>
          </a:prstGeom>
        </p:spPr>
      </p:pic>
      <p:pic>
        <p:nvPicPr>
          <p:cNvPr id="12" name="Picture 11" descr="Side view of a person's face&#10;&#10;Description automatically generated">
            <a:extLst>
              <a:ext uri="{FF2B5EF4-FFF2-40B4-BE49-F238E27FC236}">
                <a16:creationId xmlns:a16="http://schemas.microsoft.com/office/drawing/2014/main" id="{9DF07A0E-B4F4-A7DF-58C5-965983775D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777" r="31777"/>
          <a:stretch/>
        </p:blipFill>
        <p:spPr>
          <a:xfrm>
            <a:off x="7540430" y="44391"/>
            <a:ext cx="1188000" cy="1782000"/>
          </a:xfrm>
          <a:prstGeom prst="rect">
            <a:avLst/>
          </a:prstGeom>
        </p:spPr>
      </p:pic>
      <p:pic>
        <p:nvPicPr>
          <p:cNvPr id="14" name="Picture 13" descr="A close-up of a person's arm&#10;&#10;Description automatically generated">
            <a:extLst>
              <a:ext uri="{FF2B5EF4-FFF2-40B4-BE49-F238E27FC236}">
                <a16:creationId xmlns:a16="http://schemas.microsoft.com/office/drawing/2014/main" id="{F4AFE60B-D253-B65D-F13E-2CBA67C0A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900" y="1894045"/>
            <a:ext cx="2700000" cy="1800000"/>
          </a:xfrm>
          <a:prstGeom prst="rect">
            <a:avLst/>
          </a:prstGeom>
        </p:spPr>
      </p:pic>
      <p:pic>
        <p:nvPicPr>
          <p:cNvPr id="16" name="Picture 15" descr="A person with red hair and armpit&#10;&#10;Description automatically generated">
            <a:extLst>
              <a:ext uri="{FF2B5EF4-FFF2-40B4-BE49-F238E27FC236}">
                <a16:creationId xmlns:a16="http://schemas.microsoft.com/office/drawing/2014/main" id="{F5103447-950A-AD3D-817F-8AD688D72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904" y="1894045"/>
            <a:ext cx="2700000" cy="1800000"/>
          </a:xfrm>
          <a:prstGeom prst="rect">
            <a:avLst/>
          </a:prstGeom>
        </p:spPr>
      </p:pic>
      <p:pic>
        <p:nvPicPr>
          <p:cNvPr id="18" name="Picture 17" descr="A close-up of a hand&#10;&#10;Description automatically generated">
            <a:extLst>
              <a:ext uri="{FF2B5EF4-FFF2-40B4-BE49-F238E27FC236}">
                <a16:creationId xmlns:a16="http://schemas.microsoft.com/office/drawing/2014/main" id="{2606B1F7-6990-03A0-0FA8-E4E26134F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800" y="3056051"/>
            <a:ext cx="2700000" cy="1800000"/>
          </a:xfrm>
          <a:prstGeom prst="rect">
            <a:avLst/>
          </a:prstGeom>
        </p:spPr>
      </p:pic>
      <p:pic>
        <p:nvPicPr>
          <p:cNvPr id="20" name="Picture 19" descr="A close-up of a person's arm&#10;&#10;Description automatically generated">
            <a:extLst>
              <a:ext uri="{FF2B5EF4-FFF2-40B4-BE49-F238E27FC236}">
                <a16:creationId xmlns:a16="http://schemas.microsoft.com/office/drawing/2014/main" id="{F324FEE8-4A1A-581C-8883-AB00CDDCF2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800" y="3056051"/>
            <a:ext cx="2700000" cy="1800000"/>
          </a:xfrm>
          <a:prstGeom prst="rect">
            <a:avLst/>
          </a:prstGeom>
        </p:spPr>
      </p:pic>
      <p:pic>
        <p:nvPicPr>
          <p:cNvPr id="22" name="Picture 21" descr="A close-up of a hand&#10;&#10;Description automatically generated">
            <a:extLst>
              <a:ext uri="{FF2B5EF4-FFF2-40B4-BE49-F238E27FC236}">
                <a16:creationId xmlns:a16="http://schemas.microsoft.com/office/drawing/2014/main" id="{4C47EC2D-BD78-C8FD-829C-2CA837278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2000" y="4333707"/>
            <a:ext cx="2700000" cy="1800000"/>
          </a:xfrm>
          <a:prstGeom prst="rect">
            <a:avLst/>
          </a:prstGeom>
        </p:spPr>
      </p:pic>
      <p:pic>
        <p:nvPicPr>
          <p:cNvPr id="24" name="Picture 23" descr="A close-up of a hand&#10;&#10;Description automatically generated">
            <a:extLst>
              <a:ext uri="{FF2B5EF4-FFF2-40B4-BE49-F238E27FC236}">
                <a16:creationId xmlns:a16="http://schemas.microsoft.com/office/drawing/2014/main" id="{DD2D5336-5BFF-21C1-7914-5D20E21663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333707"/>
            <a:ext cx="2700000" cy="1800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94D92565-A1CF-CE81-C100-97789324632C}"/>
              </a:ext>
            </a:extLst>
          </p:cNvPr>
          <p:cNvSpPr txBox="1">
            <a:spLocks/>
          </p:cNvSpPr>
          <p:nvPr/>
        </p:nvSpPr>
        <p:spPr>
          <a:xfrm>
            <a:off x="162744" y="103028"/>
            <a:ext cx="270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SKIN37 </a:t>
            </a:r>
          </a:p>
          <a:p>
            <a:r>
              <a:rPr lang="en-GB" dirty="0"/>
              <a:t>(daylight)</a:t>
            </a:r>
          </a:p>
        </p:txBody>
      </p:sp>
    </p:spTree>
    <p:extLst>
      <p:ext uri="{BB962C8B-B14F-4D97-AF65-F5344CB8AC3E}">
        <p14:creationId xmlns:p14="http://schemas.microsoft.com/office/powerpoint/2010/main" val="12858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036D-CE50-3FCE-F544-779802C3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4" y="103028"/>
            <a:ext cx="2700000" cy="1325563"/>
          </a:xfrm>
        </p:spPr>
        <p:txBody>
          <a:bodyPr/>
          <a:lstStyle/>
          <a:p>
            <a:r>
              <a:rPr lang="en-GB" dirty="0"/>
              <a:t>SKIN37 </a:t>
            </a:r>
            <a:br>
              <a:rPr lang="en-GB" dirty="0"/>
            </a:br>
            <a:r>
              <a:rPr lang="en-GB" dirty="0"/>
              <a:t>(UV light)</a:t>
            </a:r>
          </a:p>
        </p:txBody>
      </p:sp>
      <p:pic>
        <p:nvPicPr>
          <p:cNvPr id="5" name="Picture 4" descr="Close-up of a person's legs&#10;&#10;Description automatically generated">
            <a:extLst>
              <a:ext uri="{FF2B5EF4-FFF2-40B4-BE49-F238E27FC236}">
                <a16:creationId xmlns:a16="http://schemas.microsoft.com/office/drawing/2014/main" id="{9B6D7456-2C47-48BB-9ACE-E2D5A54B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831" y="5030833"/>
            <a:ext cx="2700000" cy="1791176"/>
          </a:xfrm>
          <a:prstGeom prst="rect">
            <a:avLst/>
          </a:prstGeom>
        </p:spPr>
      </p:pic>
      <p:pic>
        <p:nvPicPr>
          <p:cNvPr id="7" name="Picture 6" descr="A close-up of a person's legs&#10;&#10;Description automatically generated">
            <a:extLst>
              <a:ext uri="{FF2B5EF4-FFF2-40B4-BE49-F238E27FC236}">
                <a16:creationId xmlns:a16="http://schemas.microsoft.com/office/drawing/2014/main" id="{222B4AF7-30C1-6E25-B8C5-8D0536BD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831" y="3123714"/>
            <a:ext cx="2700000" cy="1791176"/>
          </a:xfrm>
          <a:prstGeom prst="rect">
            <a:avLst/>
          </a:prstGeom>
        </p:spPr>
      </p:pic>
      <p:pic>
        <p:nvPicPr>
          <p:cNvPr id="9" name="Picture 8" descr="A close-up of a person&#10;&#10;Description automatically generated">
            <a:extLst>
              <a:ext uri="{FF2B5EF4-FFF2-40B4-BE49-F238E27FC236}">
                <a16:creationId xmlns:a16="http://schemas.microsoft.com/office/drawing/2014/main" id="{8C73536F-365C-F7CB-85F2-418124912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5" t="57066" r="8575"/>
          <a:stretch/>
        </p:blipFill>
        <p:spPr>
          <a:xfrm>
            <a:off x="4962270" y="365125"/>
            <a:ext cx="1791176" cy="1325563"/>
          </a:xfrm>
          <a:prstGeom prst="rect">
            <a:avLst/>
          </a:prstGeom>
        </p:spPr>
      </p:pic>
      <p:pic>
        <p:nvPicPr>
          <p:cNvPr id="11" name="Picture 10" descr="A close-up of a person's face&#10;&#10;Description automatically generated">
            <a:extLst>
              <a:ext uri="{FF2B5EF4-FFF2-40B4-BE49-F238E27FC236}">
                <a16:creationId xmlns:a16="http://schemas.microsoft.com/office/drawing/2014/main" id="{950E87FC-2B48-C393-EF56-3FABEA133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37" t="37337"/>
          <a:stretch/>
        </p:blipFill>
        <p:spPr>
          <a:xfrm>
            <a:off x="3455202" y="35991"/>
            <a:ext cx="1296321" cy="1954060"/>
          </a:xfrm>
          <a:prstGeom prst="rect">
            <a:avLst/>
          </a:prstGeom>
        </p:spPr>
      </p:pic>
      <p:pic>
        <p:nvPicPr>
          <p:cNvPr id="13" name="Picture 12" descr="A close-up of a person's chest&#10;&#10;Description automatically generated">
            <a:extLst>
              <a:ext uri="{FF2B5EF4-FFF2-40B4-BE49-F238E27FC236}">
                <a16:creationId xmlns:a16="http://schemas.microsoft.com/office/drawing/2014/main" id="{00F9137C-3FCE-5DFE-C50E-E4F426F4DB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73" r="27880" b="68076"/>
          <a:stretch/>
        </p:blipFill>
        <p:spPr>
          <a:xfrm>
            <a:off x="4751523" y="1776403"/>
            <a:ext cx="2234615" cy="984988"/>
          </a:xfrm>
          <a:prstGeom prst="rect">
            <a:avLst/>
          </a:prstGeom>
        </p:spPr>
      </p:pic>
      <p:pic>
        <p:nvPicPr>
          <p:cNvPr id="15" name="Picture 14" descr="A side view of a person's face&#10;&#10;Description automatically generated">
            <a:extLst>
              <a:ext uri="{FF2B5EF4-FFF2-40B4-BE49-F238E27FC236}">
                <a16:creationId xmlns:a16="http://schemas.microsoft.com/office/drawing/2014/main" id="{08FFF83B-F1C3-93B5-53CC-9FC1B8C913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710" r="31710"/>
          <a:stretch/>
        </p:blipFill>
        <p:spPr>
          <a:xfrm>
            <a:off x="6815531" y="0"/>
            <a:ext cx="1296321" cy="1954061"/>
          </a:xfrm>
          <a:prstGeom prst="rect">
            <a:avLst/>
          </a:prstGeom>
        </p:spPr>
      </p:pic>
      <p:pic>
        <p:nvPicPr>
          <p:cNvPr id="17" name="Picture 16" descr="A close-up of a person's arm&#10;&#10;Description automatically generated">
            <a:extLst>
              <a:ext uri="{FF2B5EF4-FFF2-40B4-BE49-F238E27FC236}">
                <a16:creationId xmlns:a16="http://schemas.microsoft.com/office/drawing/2014/main" id="{ACCDC2CD-6D9A-F59A-78A9-EA7FCAB25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6547" y="2029799"/>
            <a:ext cx="2700000" cy="1791176"/>
          </a:xfrm>
          <a:prstGeom prst="rect">
            <a:avLst/>
          </a:prstGeom>
        </p:spPr>
      </p:pic>
      <p:pic>
        <p:nvPicPr>
          <p:cNvPr id="19" name="Picture 18" descr="A close-up of a person's arm&#10;&#10;Description automatically generated">
            <a:extLst>
              <a:ext uri="{FF2B5EF4-FFF2-40B4-BE49-F238E27FC236}">
                <a16:creationId xmlns:a16="http://schemas.microsoft.com/office/drawing/2014/main" id="{7589B752-859A-560F-6911-01FDE250E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2744" y="1990051"/>
            <a:ext cx="2700000" cy="1791176"/>
          </a:xfrm>
          <a:prstGeom prst="rect">
            <a:avLst/>
          </a:prstGeom>
        </p:spPr>
      </p:pic>
      <p:pic>
        <p:nvPicPr>
          <p:cNvPr id="21" name="Picture 20" descr="A close-up of a person's arm&#10;&#10;Description automatically generated">
            <a:extLst>
              <a:ext uri="{FF2B5EF4-FFF2-40B4-BE49-F238E27FC236}">
                <a16:creationId xmlns:a16="http://schemas.microsoft.com/office/drawing/2014/main" id="{E0FB3B0D-7A7E-230E-4629-2BF5B90C18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5065" y="3152618"/>
            <a:ext cx="2700000" cy="1791176"/>
          </a:xfrm>
          <a:prstGeom prst="rect">
            <a:avLst/>
          </a:prstGeom>
        </p:spPr>
      </p:pic>
      <p:pic>
        <p:nvPicPr>
          <p:cNvPr id="23" name="Picture 22" descr="A close-up of a person's arm&#10;&#10;Description automatically generated">
            <a:extLst>
              <a:ext uri="{FF2B5EF4-FFF2-40B4-BE49-F238E27FC236}">
                <a16:creationId xmlns:a16="http://schemas.microsoft.com/office/drawing/2014/main" id="{15469724-E20F-4822-A953-D90B7A895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531" y="3152618"/>
            <a:ext cx="2700000" cy="1791176"/>
          </a:xfrm>
          <a:prstGeom prst="rect">
            <a:avLst/>
          </a:prstGeom>
        </p:spPr>
      </p:pic>
      <p:pic>
        <p:nvPicPr>
          <p:cNvPr id="25" name="Picture 24" descr="A close-up of a hand&#10;&#10;Description automatically generated">
            <a:extLst>
              <a:ext uri="{FF2B5EF4-FFF2-40B4-BE49-F238E27FC236}">
                <a16:creationId xmlns:a16="http://schemas.microsoft.com/office/drawing/2014/main" id="{A1081D72-57E2-B4F6-0205-0F6D24B4BC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2000" y="4190220"/>
            <a:ext cx="2700000" cy="1791176"/>
          </a:xfrm>
          <a:prstGeom prst="rect">
            <a:avLst/>
          </a:prstGeom>
        </p:spPr>
      </p:pic>
      <p:pic>
        <p:nvPicPr>
          <p:cNvPr id="27" name="Picture 26" descr="A close-up of a hand&#10;&#10;Description automatically generated">
            <a:extLst>
              <a:ext uri="{FF2B5EF4-FFF2-40B4-BE49-F238E27FC236}">
                <a16:creationId xmlns:a16="http://schemas.microsoft.com/office/drawing/2014/main" id="{0D650993-791F-A009-B274-6ADE9CFA44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294453"/>
            <a:ext cx="2700000" cy="17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7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erson's legs&#10;&#10;Description automatically generated">
            <a:extLst>
              <a:ext uri="{FF2B5EF4-FFF2-40B4-BE49-F238E27FC236}">
                <a16:creationId xmlns:a16="http://schemas.microsoft.com/office/drawing/2014/main" id="{4244FA89-0DE6-3EE1-A9E1-9D7446FA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021" y="3429000"/>
            <a:ext cx="1800000" cy="2700000"/>
          </a:xfrm>
          <a:prstGeom prst="rect">
            <a:avLst/>
          </a:prstGeom>
        </p:spPr>
      </p:pic>
      <p:pic>
        <p:nvPicPr>
          <p:cNvPr id="7" name="Picture 6" descr="A close up of a person's chest&#10;&#10;Description automatically generated">
            <a:extLst>
              <a:ext uri="{FF2B5EF4-FFF2-40B4-BE49-F238E27FC236}">
                <a16:creationId xmlns:a16="http://schemas.microsoft.com/office/drawing/2014/main" id="{B45A98EB-365A-C66C-ABC5-148E19F4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8" r="23598" b="47195"/>
          <a:stretch/>
        </p:blipFill>
        <p:spPr>
          <a:xfrm>
            <a:off x="4539021" y="1339241"/>
            <a:ext cx="2700000" cy="1800000"/>
          </a:xfrm>
          <a:prstGeom prst="rect">
            <a:avLst/>
          </a:prstGeom>
        </p:spPr>
      </p:pic>
      <p:pic>
        <p:nvPicPr>
          <p:cNvPr id="9" name="Picture 8" descr="A close-up of a person's arm&#10;&#10;Description automatically generated">
            <a:extLst>
              <a:ext uri="{FF2B5EF4-FFF2-40B4-BE49-F238E27FC236}">
                <a16:creationId xmlns:a16="http://schemas.microsoft.com/office/drawing/2014/main" id="{800CBEA7-2FC0-9670-90AA-6873FEC51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475" y="1339241"/>
            <a:ext cx="2700000" cy="1800000"/>
          </a:xfrm>
          <a:prstGeom prst="rect">
            <a:avLst/>
          </a:prstGeom>
        </p:spPr>
      </p:pic>
      <p:pic>
        <p:nvPicPr>
          <p:cNvPr id="11" name="Picture 10" descr="A close-up of a person's arm&#10;&#10;Description automatically generated">
            <a:extLst>
              <a:ext uri="{FF2B5EF4-FFF2-40B4-BE49-F238E27FC236}">
                <a16:creationId xmlns:a16="http://schemas.microsoft.com/office/drawing/2014/main" id="{7E191DDA-8F7B-4685-5D9A-609B2B6F0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567" y="1339241"/>
            <a:ext cx="2700000" cy="1800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0D3A6F2-2D32-8E9A-D45E-EA333B53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4" y="103028"/>
            <a:ext cx="2700000" cy="1325563"/>
          </a:xfrm>
        </p:spPr>
        <p:txBody>
          <a:bodyPr/>
          <a:lstStyle/>
          <a:p>
            <a:r>
              <a:rPr lang="en-GB" dirty="0"/>
              <a:t>SKIN28 </a:t>
            </a:r>
            <a:br>
              <a:rPr lang="en-GB" dirty="0"/>
            </a:br>
            <a:r>
              <a:rPr lang="en-GB" dirty="0"/>
              <a:t>(daylight)</a:t>
            </a:r>
          </a:p>
        </p:txBody>
      </p:sp>
    </p:spTree>
    <p:extLst>
      <p:ext uri="{BB962C8B-B14F-4D97-AF65-F5344CB8AC3E}">
        <p14:creationId xmlns:p14="http://schemas.microsoft.com/office/powerpoint/2010/main" val="78099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person's legs&#10;&#10;Description automatically generated">
            <a:extLst>
              <a:ext uri="{FF2B5EF4-FFF2-40B4-BE49-F238E27FC236}">
                <a16:creationId xmlns:a16="http://schemas.microsoft.com/office/drawing/2014/main" id="{50FD5431-AC0A-05F6-A529-A082E8EE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325" y="3938958"/>
            <a:ext cx="2700000" cy="1800000"/>
          </a:xfrm>
          <a:prstGeom prst="rect">
            <a:avLst/>
          </a:prstGeom>
        </p:spPr>
      </p:pic>
      <p:pic>
        <p:nvPicPr>
          <p:cNvPr id="6" name="Picture 5" descr="A person wearing a garment&#10;&#10;Description automatically generated">
            <a:extLst>
              <a:ext uri="{FF2B5EF4-FFF2-40B4-BE49-F238E27FC236}">
                <a16:creationId xmlns:a16="http://schemas.microsoft.com/office/drawing/2014/main" id="{60022EDB-EEE7-DE3D-DD85-2561CBF9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5" t="1998" r="27285" b="52572"/>
          <a:stretch/>
        </p:blipFill>
        <p:spPr>
          <a:xfrm>
            <a:off x="4530325" y="1311275"/>
            <a:ext cx="2700000" cy="1800000"/>
          </a:xfrm>
          <a:prstGeom prst="rect">
            <a:avLst/>
          </a:prstGeom>
        </p:spPr>
      </p:pic>
      <p:pic>
        <p:nvPicPr>
          <p:cNvPr id="8" name="Picture 7" descr="A person's arm with a black background&#10;&#10;Description automatically generated">
            <a:extLst>
              <a:ext uri="{FF2B5EF4-FFF2-40B4-BE49-F238E27FC236}">
                <a16:creationId xmlns:a16="http://schemas.microsoft.com/office/drawing/2014/main" id="{10C65606-7517-01FD-E9C5-1039235F9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737" y="1413186"/>
            <a:ext cx="2700000" cy="1800000"/>
          </a:xfrm>
          <a:prstGeom prst="rect">
            <a:avLst/>
          </a:prstGeom>
        </p:spPr>
      </p:pic>
      <p:pic>
        <p:nvPicPr>
          <p:cNvPr id="10" name="Picture 9" descr="A close-up of a person's arm&#10;&#10;Description automatically generated">
            <a:extLst>
              <a:ext uri="{FF2B5EF4-FFF2-40B4-BE49-F238E27FC236}">
                <a16:creationId xmlns:a16="http://schemas.microsoft.com/office/drawing/2014/main" id="{620F4DB2-4C68-0EAB-8EEB-8E8C026AF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913" y="1413186"/>
            <a:ext cx="2700000" cy="1800000"/>
          </a:xfrm>
          <a:prstGeom prst="rect">
            <a:avLst/>
          </a:prstGeom>
        </p:spPr>
      </p:pic>
      <p:pic>
        <p:nvPicPr>
          <p:cNvPr id="12" name="Picture 11" descr="A close-up of a person's arm&#10;&#10;Description automatically generated">
            <a:extLst>
              <a:ext uri="{FF2B5EF4-FFF2-40B4-BE49-F238E27FC236}">
                <a16:creationId xmlns:a16="http://schemas.microsoft.com/office/drawing/2014/main" id="{C6D2765A-5835-F34B-65F1-3299D9740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775" y="2746273"/>
            <a:ext cx="2700000" cy="1800000"/>
          </a:xfrm>
          <a:prstGeom prst="rect">
            <a:avLst/>
          </a:prstGeom>
        </p:spPr>
      </p:pic>
      <p:pic>
        <p:nvPicPr>
          <p:cNvPr id="14" name="Picture 13" descr="A close-up of a person's arm&#10;&#10;Description automatically generated">
            <a:extLst>
              <a:ext uri="{FF2B5EF4-FFF2-40B4-BE49-F238E27FC236}">
                <a16:creationId xmlns:a16="http://schemas.microsoft.com/office/drawing/2014/main" id="{1969A0FD-DF60-5341-486C-B39131F29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25" y="2746273"/>
            <a:ext cx="2700000" cy="1800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2016975-E1F1-B439-794C-E7FCAC7C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4" y="103028"/>
            <a:ext cx="2700000" cy="1325563"/>
          </a:xfrm>
        </p:spPr>
        <p:txBody>
          <a:bodyPr/>
          <a:lstStyle/>
          <a:p>
            <a:r>
              <a:rPr lang="en-GB" dirty="0"/>
              <a:t>SKIN30 </a:t>
            </a:r>
            <a:br>
              <a:rPr lang="en-GB" dirty="0"/>
            </a:br>
            <a:r>
              <a:rPr lang="en-GB" dirty="0"/>
              <a:t>(daylight)</a:t>
            </a:r>
          </a:p>
        </p:txBody>
      </p:sp>
    </p:spTree>
    <p:extLst>
      <p:ext uri="{BB962C8B-B14F-4D97-AF65-F5344CB8AC3E}">
        <p14:creationId xmlns:p14="http://schemas.microsoft.com/office/powerpoint/2010/main" val="60420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's legs&#10;&#10;Description automatically generated">
            <a:extLst>
              <a:ext uri="{FF2B5EF4-FFF2-40B4-BE49-F238E27FC236}">
                <a16:creationId xmlns:a16="http://schemas.microsoft.com/office/drawing/2014/main" id="{DD26CBC7-4E51-360A-A4AE-7EE0D1FE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00" y="5058000"/>
            <a:ext cx="2700000" cy="1800000"/>
          </a:xfrm>
          <a:prstGeom prst="rect">
            <a:avLst/>
          </a:prstGeom>
        </p:spPr>
      </p:pic>
      <p:pic>
        <p:nvPicPr>
          <p:cNvPr id="6" name="Picture 5" descr="A person's legs and legs in shorts&#10;&#10;Description automatically generated">
            <a:extLst>
              <a:ext uri="{FF2B5EF4-FFF2-40B4-BE49-F238E27FC236}">
                <a16:creationId xmlns:a16="http://schemas.microsoft.com/office/drawing/2014/main" id="{C0FE8118-7330-5B35-C9AF-BE49E1A9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00" y="3192725"/>
            <a:ext cx="2700000" cy="1800000"/>
          </a:xfrm>
          <a:prstGeom prst="rect">
            <a:avLst/>
          </a:prstGeom>
        </p:spPr>
      </p:pic>
      <p:pic>
        <p:nvPicPr>
          <p:cNvPr id="8" name="Picture 7" descr="A close-up of a person's chest&#10;&#10;Description automatically generated">
            <a:extLst>
              <a:ext uri="{FF2B5EF4-FFF2-40B4-BE49-F238E27FC236}">
                <a16:creationId xmlns:a16="http://schemas.microsoft.com/office/drawing/2014/main" id="{280B4C55-3F5E-2CA2-D9BB-C2F03FAE51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36" r="24110" b="45345"/>
          <a:stretch/>
        </p:blipFill>
        <p:spPr>
          <a:xfrm>
            <a:off x="4746000" y="1341056"/>
            <a:ext cx="2700000" cy="1800000"/>
          </a:xfrm>
          <a:prstGeom prst="rect">
            <a:avLst/>
          </a:prstGeom>
        </p:spPr>
      </p:pic>
      <p:pic>
        <p:nvPicPr>
          <p:cNvPr id="10" name="Picture 9" descr="A person's arm with a black background&#10;&#10;Description automatically generated">
            <a:extLst>
              <a:ext uri="{FF2B5EF4-FFF2-40B4-BE49-F238E27FC236}">
                <a16:creationId xmlns:a16="http://schemas.microsoft.com/office/drawing/2014/main" id="{4C2B2B63-A3A4-264A-8F76-B4979E039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019" y="1341056"/>
            <a:ext cx="2700000" cy="1800000"/>
          </a:xfrm>
          <a:prstGeom prst="rect">
            <a:avLst/>
          </a:prstGeom>
        </p:spPr>
      </p:pic>
      <p:pic>
        <p:nvPicPr>
          <p:cNvPr id="12" name="Picture 11" descr="A person's arm with a black background&#10;&#10;Description automatically generated">
            <a:extLst>
              <a:ext uri="{FF2B5EF4-FFF2-40B4-BE49-F238E27FC236}">
                <a16:creationId xmlns:a16="http://schemas.microsoft.com/office/drawing/2014/main" id="{C82F9D8A-B3D7-C27E-6EB4-DC04410BB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981" y="1341056"/>
            <a:ext cx="2700000" cy="1800000"/>
          </a:xfrm>
          <a:prstGeom prst="rect">
            <a:avLst/>
          </a:prstGeom>
        </p:spPr>
      </p:pic>
      <p:pic>
        <p:nvPicPr>
          <p:cNvPr id="14" name="Picture 13" descr="A close-up of a hand&#10;&#10;Description automatically generated">
            <a:extLst>
              <a:ext uri="{FF2B5EF4-FFF2-40B4-BE49-F238E27FC236}">
                <a16:creationId xmlns:a16="http://schemas.microsoft.com/office/drawing/2014/main" id="{933FFBE2-E10B-022B-E712-75D7BBCC1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000" y="2732951"/>
            <a:ext cx="2700000" cy="1800000"/>
          </a:xfrm>
          <a:prstGeom prst="rect">
            <a:avLst/>
          </a:prstGeom>
        </p:spPr>
      </p:pic>
      <p:pic>
        <p:nvPicPr>
          <p:cNvPr id="16" name="Picture 15" descr="A close-up of a hand&#10;&#10;Description automatically generated">
            <a:extLst>
              <a:ext uri="{FF2B5EF4-FFF2-40B4-BE49-F238E27FC236}">
                <a16:creationId xmlns:a16="http://schemas.microsoft.com/office/drawing/2014/main" id="{DEB9E116-2AAD-E4B6-3A68-AB736C125A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000" y="2732951"/>
            <a:ext cx="2700000" cy="180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7F23DE8-910A-7331-6325-0E36A14C1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4" y="103028"/>
            <a:ext cx="2700000" cy="1325563"/>
          </a:xfrm>
        </p:spPr>
        <p:txBody>
          <a:bodyPr/>
          <a:lstStyle/>
          <a:p>
            <a:r>
              <a:rPr lang="en-GB" dirty="0"/>
              <a:t>SKIN33 </a:t>
            </a:r>
            <a:br>
              <a:rPr lang="en-GB" dirty="0"/>
            </a:br>
            <a:r>
              <a:rPr lang="en-GB" dirty="0"/>
              <a:t>(daylight)</a:t>
            </a:r>
          </a:p>
        </p:txBody>
      </p:sp>
    </p:spTree>
    <p:extLst>
      <p:ext uri="{BB962C8B-B14F-4D97-AF65-F5344CB8AC3E}">
        <p14:creationId xmlns:p14="http://schemas.microsoft.com/office/powerpoint/2010/main" val="194354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person's legs&#10;&#10;Description automatically generated">
            <a:extLst>
              <a:ext uri="{FF2B5EF4-FFF2-40B4-BE49-F238E27FC236}">
                <a16:creationId xmlns:a16="http://schemas.microsoft.com/office/drawing/2014/main" id="{CE4C43F0-6F3F-A5C0-1CF1-7342F72A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00" y="5003119"/>
            <a:ext cx="2700000" cy="1791176"/>
          </a:xfrm>
          <a:prstGeom prst="rect">
            <a:avLst/>
          </a:prstGeom>
        </p:spPr>
      </p:pic>
      <p:pic>
        <p:nvPicPr>
          <p:cNvPr id="7" name="Picture 6" descr="A close-up of a person's legs&#10;&#10;Description automatically generated">
            <a:extLst>
              <a:ext uri="{FF2B5EF4-FFF2-40B4-BE49-F238E27FC236}">
                <a16:creationId xmlns:a16="http://schemas.microsoft.com/office/drawing/2014/main" id="{BBEDAD79-2EBF-6026-8660-3CCD74F5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00" y="3137604"/>
            <a:ext cx="2700000" cy="1791176"/>
          </a:xfrm>
          <a:prstGeom prst="rect">
            <a:avLst/>
          </a:prstGeom>
        </p:spPr>
      </p:pic>
      <p:pic>
        <p:nvPicPr>
          <p:cNvPr id="9" name="Picture 8" descr="Close-up of a person's chest&#10;&#10;Description automatically generated">
            <a:extLst>
              <a:ext uri="{FF2B5EF4-FFF2-40B4-BE49-F238E27FC236}">
                <a16:creationId xmlns:a16="http://schemas.microsoft.com/office/drawing/2014/main" id="{48C7D142-F9D3-2D4A-C63A-6D108DAB5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0" t="-565" r="17580" b="35726"/>
          <a:stretch/>
        </p:blipFill>
        <p:spPr>
          <a:xfrm>
            <a:off x="4746000" y="1300048"/>
            <a:ext cx="2700000" cy="1791176"/>
          </a:xfrm>
          <a:prstGeom prst="rect">
            <a:avLst/>
          </a:prstGeom>
        </p:spPr>
      </p:pic>
      <p:pic>
        <p:nvPicPr>
          <p:cNvPr id="11" name="Picture 10" descr="A close-up of a person's arm&#10;&#10;Description automatically generated">
            <a:extLst>
              <a:ext uri="{FF2B5EF4-FFF2-40B4-BE49-F238E27FC236}">
                <a16:creationId xmlns:a16="http://schemas.microsoft.com/office/drawing/2014/main" id="{159720F7-EE2E-EB49-FCBE-D11FF0BD7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000" y="1300048"/>
            <a:ext cx="2700000" cy="1791176"/>
          </a:xfrm>
          <a:prstGeom prst="rect">
            <a:avLst/>
          </a:prstGeom>
        </p:spPr>
      </p:pic>
      <p:pic>
        <p:nvPicPr>
          <p:cNvPr id="13" name="Picture 12" descr="A close-up of a person's arm&#10;&#10;Description automatically generated">
            <a:extLst>
              <a:ext uri="{FF2B5EF4-FFF2-40B4-BE49-F238E27FC236}">
                <a16:creationId xmlns:a16="http://schemas.microsoft.com/office/drawing/2014/main" id="{8FB88A9C-4FDD-28E4-05B8-BA519940E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300048"/>
            <a:ext cx="2700000" cy="1791176"/>
          </a:xfrm>
          <a:prstGeom prst="rect">
            <a:avLst/>
          </a:prstGeom>
        </p:spPr>
      </p:pic>
      <p:pic>
        <p:nvPicPr>
          <p:cNvPr id="15" name="Picture 14" descr="A close-up of a hand&#10;&#10;Description automatically generated">
            <a:extLst>
              <a:ext uri="{FF2B5EF4-FFF2-40B4-BE49-F238E27FC236}">
                <a16:creationId xmlns:a16="http://schemas.microsoft.com/office/drawing/2014/main" id="{2B7F5644-D51F-FBA0-8D16-DE01F72A2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000" y="2696891"/>
            <a:ext cx="2700000" cy="1791176"/>
          </a:xfrm>
          <a:prstGeom prst="rect">
            <a:avLst/>
          </a:prstGeom>
        </p:spPr>
      </p:pic>
      <p:pic>
        <p:nvPicPr>
          <p:cNvPr id="17" name="Picture 16" descr="A close-up of a hand&#10;&#10;Description automatically generated">
            <a:extLst>
              <a:ext uri="{FF2B5EF4-FFF2-40B4-BE49-F238E27FC236}">
                <a16:creationId xmlns:a16="http://schemas.microsoft.com/office/drawing/2014/main" id="{E888052D-7DCE-BCD7-E3B6-1B364D463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000" y="2696891"/>
            <a:ext cx="2700000" cy="179117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617655C-1260-6DCA-BA00-E7BA0BFE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4" y="103028"/>
            <a:ext cx="2700000" cy="1325563"/>
          </a:xfrm>
        </p:spPr>
        <p:txBody>
          <a:bodyPr/>
          <a:lstStyle/>
          <a:p>
            <a:r>
              <a:rPr lang="en-GB" dirty="0"/>
              <a:t>SKIN33 </a:t>
            </a:r>
            <a:br>
              <a:rPr lang="en-GB" dirty="0"/>
            </a:br>
            <a:r>
              <a:rPr lang="en-GB" dirty="0"/>
              <a:t>(UV light)</a:t>
            </a:r>
          </a:p>
        </p:txBody>
      </p:sp>
    </p:spTree>
    <p:extLst>
      <p:ext uri="{BB962C8B-B14F-4D97-AF65-F5344CB8AC3E}">
        <p14:creationId xmlns:p14="http://schemas.microsoft.com/office/powerpoint/2010/main" val="249296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DD5FF-6CA7-E47E-C9ED-F509624F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00" y="3816293"/>
            <a:ext cx="27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0EB68-29A2-3727-840D-DA104B82E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5" r="20565" b="41130"/>
          <a:stretch/>
        </p:blipFill>
        <p:spPr>
          <a:xfrm>
            <a:off x="4887156" y="1622710"/>
            <a:ext cx="27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614F4-ED7D-76CB-D0B7-82CE8F49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402" y="1622710"/>
            <a:ext cx="27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2BB252-1331-EFD3-276E-ADC479F15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600" y="1691539"/>
            <a:ext cx="270000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05021E-A7FD-C97F-083C-0D69F1720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8000" y="3278076"/>
            <a:ext cx="2700000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F69B16-3342-2917-16F4-F5CCCB1C2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00" y="3278076"/>
            <a:ext cx="2700000" cy="1800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982969A-1072-478A-C197-AC20F08B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4" y="103028"/>
            <a:ext cx="2700000" cy="1325563"/>
          </a:xfrm>
        </p:spPr>
        <p:txBody>
          <a:bodyPr/>
          <a:lstStyle/>
          <a:p>
            <a:r>
              <a:rPr lang="en-GB" dirty="0"/>
              <a:t>SKIN34 </a:t>
            </a:r>
            <a:br>
              <a:rPr lang="en-GB" dirty="0"/>
            </a:br>
            <a:r>
              <a:rPr lang="en-GB" dirty="0"/>
              <a:t>(daylight)</a:t>
            </a:r>
          </a:p>
        </p:txBody>
      </p:sp>
    </p:spTree>
    <p:extLst>
      <p:ext uri="{BB962C8B-B14F-4D97-AF65-F5344CB8AC3E}">
        <p14:creationId xmlns:p14="http://schemas.microsoft.com/office/powerpoint/2010/main" val="78173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erson's legs&#10;&#10;Description automatically generated">
            <a:extLst>
              <a:ext uri="{FF2B5EF4-FFF2-40B4-BE49-F238E27FC236}">
                <a16:creationId xmlns:a16="http://schemas.microsoft.com/office/drawing/2014/main" id="{549CEBB7-0C7A-4906-F016-229BE534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00" y="3835591"/>
            <a:ext cx="2700000" cy="1791176"/>
          </a:xfrm>
          <a:prstGeom prst="rect">
            <a:avLst/>
          </a:prstGeom>
        </p:spPr>
      </p:pic>
      <p:pic>
        <p:nvPicPr>
          <p:cNvPr id="9" name="Picture 8" descr="A close-up of a person's neck&#10;&#10;Description automatically generated">
            <a:extLst>
              <a:ext uri="{FF2B5EF4-FFF2-40B4-BE49-F238E27FC236}">
                <a16:creationId xmlns:a16="http://schemas.microsoft.com/office/drawing/2014/main" id="{F29180E5-55C1-6F8C-8062-EF77D34F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00" y="1652564"/>
            <a:ext cx="2700000" cy="1791176"/>
          </a:xfrm>
          <a:prstGeom prst="rect">
            <a:avLst/>
          </a:prstGeom>
        </p:spPr>
      </p:pic>
      <p:pic>
        <p:nvPicPr>
          <p:cNvPr id="13" name="Picture 12" descr="A close-up of a person's arm&#10;&#10;Description automatically generated">
            <a:extLst>
              <a:ext uri="{FF2B5EF4-FFF2-40B4-BE49-F238E27FC236}">
                <a16:creationId xmlns:a16="http://schemas.microsoft.com/office/drawing/2014/main" id="{F9396630-E1EE-D220-C8E1-80149C85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45" y="1652564"/>
            <a:ext cx="2700000" cy="1791176"/>
          </a:xfrm>
          <a:prstGeom prst="rect">
            <a:avLst/>
          </a:prstGeom>
        </p:spPr>
      </p:pic>
      <p:pic>
        <p:nvPicPr>
          <p:cNvPr id="16" name="Picture 15" descr="A close-up of a person's arm&#10;&#10;Description automatically generated">
            <a:extLst>
              <a:ext uri="{FF2B5EF4-FFF2-40B4-BE49-F238E27FC236}">
                <a16:creationId xmlns:a16="http://schemas.microsoft.com/office/drawing/2014/main" id="{DFE016A5-E88F-1921-9851-5CEE4EEF0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55" y="1652564"/>
            <a:ext cx="2700000" cy="1791176"/>
          </a:xfrm>
          <a:prstGeom prst="rect">
            <a:avLst/>
          </a:prstGeom>
        </p:spPr>
      </p:pic>
      <p:pic>
        <p:nvPicPr>
          <p:cNvPr id="18" name="Picture 17" descr="A hand with a ring on it&#10;&#10;Description automatically generated">
            <a:extLst>
              <a:ext uri="{FF2B5EF4-FFF2-40B4-BE49-F238E27FC236}">
                <a16:creationId xmlns:a16="http://schemas.microsoft.com/office/drawing/2014/main" id="{F0F87AFD-69CB-022F-3D53-741F8C487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8000" y="3226413"/>
            <a:ext cx="2700000" cy="1791176"/>
          </a:xfrm>
          <a:prstGeom prst="rect">
            <a:avLst/>
          </a:prstGeom>
        </p:spPr>
      </p:pic>
      <p:pic>
        <p:nvPicPr>
          <p:cNvPr id="20" name="Picture 19" descr="A close-up of a hand&#10;&#10;Description automatically generated">
            <a:extLst>
              <a:ext uri="{FF2B5EF4-FFF2-40B4-BE49-F238E27FC236}">
                <a16:creationId xmlns:a16="http://schemas.microsoft.com/office/drawing/2014/main" id="{C5084E01-2483-2521-3B9E-99C30BF24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00" y="3226413"/>
            <a:ext cx="2700000" cy="179117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DF81FF9-B2C1-1BF6-38E5-0940A274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4" y="103028"/>
            <a:ext cx="2700000" cy="1325563"/>
          </a:xfrm>
        </p:spPr>
        <p:txBody>
          <a:bodyPr/>
          <a:lstStyle/>
          <a:p>
            <a:r>
              <a:rPr lang="en-GB" dirty="0"/>
              <a:t>SKIN34 </a:t>
            </a:r>
            <a:br>
              <a:rPr lang="en-GB" dirty="0"/>
            </a:br>
            <a:r>
              <a:rPr lang="en-GB" dirty="0"/>
              <a:t>(UV light)</a:t>
            </a:r>
          </a:p>
        </p:txBody>
      </p:sp>
    </p:spTree>
    <p:extLst>
      <p:ext uri="{BB962C8B-B14F-4D97-AF65-F5344CB8AC3E}">
        <p14:creationId xmlns:p14="http://schemas.microsoft.com/office/powerpoint/2010/main" val="386268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erson's legs&#10;&#10;Description automatically generated">
            <a:extLst>
              <a:ext uri="{FF2B5EF4-FFF2-40B4-BE49-F238E27FC236}">
                <a16:creationId xmlns:a16="http://schemas.microsoft.com/office/drawing/2014/main" id="{F4CDB52A-B1C6-9070-3740-C6D93CA5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00" y="5008003"/>
            <a:ext cx="2700000" cy="1800000"/>
          </a:xfrm>
          <a:prstGeom prst="rect">
            <a:avLst/>
          </a:prstGeom>
        </p:spPr>
      </p:pic>
      <p:pic>
        <p:nvPicPr>
          <p:cNvPr id="6" name="Picture 5" descr="A close-up of a person's legs&#10;&#10;Description automatically generated">
            <a:extLst>
              <a:ext uri="{FF2B5EF4-FFF2-40B4-BE49-F238E27FC236}">
                <a16:creationId xmlns:a16="http://schemas.microsoft.com/office/drawing/2014/main" id="{3AD8D523-9055-9CE9-72A1-4933FE54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00" y="3152063"/>
            <a:ext cx="2700000" cy="1800000"/>
          </a:xfrm>
          <a:prstGeom prst="rect">
            <a:avLst/>
          </a:prstGeom>
        </p:spPr>
      </p:pic>
      <p:pic>
        <p:nvPicPr>
          <p:cNvPr id="8" name="Picture 7" descr="A close-up of a person's neck&#10;&#10;Description automatically generated">
            <a:extLst>
              <a:ext uri="{FF2B5EF4-FFF2-40B4-BE49-F238E27FC236}">
                <a16:creationId xmlns:a16="http://schemas.microsoft.com/office/drawing/2014/main" id="{9170F93A-7A17-6E92-6125-76FA76D4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000" y="1278182"/>
            <a:ext cx="2700000" cy="1800000"/>
          </a:xfrm>
          <a:prstGeom prst="rect">
            <a:avLst/>
          </a:prstGeom>
        </p:spPr>
      </p:pic>
      <p:pic>
        <p:nvPicPr>
          <p:cNvPr id="10" name="Picture 9" descr="A close-up of an old person's face&#10;&#10;Description automatically generated">
            <a:extLst>
              <a:ext uri="{FF2B5EF4-FFF2-40B4-BE49-F238E27FC236}">
                <a16:creationId xmlns:a16="http://schemas.microsoft.com/office/drawing/2014/main" id="{D0190ACE-80A8-82CC-DEDB-87BCD37F1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3" t="33333"/>
          <a:stretch/>
        </p:blipFill>
        <p:spPr>
          <a:xfrm>
            <a:off x="3166938" y="62101"/>
            <a:ext cx="1800000" cy="2700000"/>
          </a:xfrm>
          <a:prstGeom prst="rect">
            <a:avLst/>
          </a:prstGeom>
        </p:spPr>
      </p:pic>
      <p:pic>
        <p:nvPicPr>
          <p:cNvPr id="12" name="Picture 11" descr="A close-up of an old person's face&#10;&#10;Description automatically generated">
            <a:extLst>
              <a:ext uri="{FF2B5EF4-FFF2-40B4-BE49-F238E27FC236}">
                <a16:creationId xmlns:a16="http://schemas.microsoft.com/office/drawing/2014/main" id="{20AEF703-A357-125C-0A3A-702AB6F2CA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209" r="36209"/>
          <a:stretch/>
        </p:blipFill>
        <p:spPr>
          <a:xfrm>
            <a:off x="7207087" y="49997"/>
            <a:ext cx="1817647" cy="2700000"/>
          </a:xfrm>
          <a:prstGeom prst="rect">
            <a:avLst/>
          </a:prstGeom>
        </p:spPr>
      </p:pic>
      <p:pic>
        <p:nvPicPr>
          <p:cNvPr id="14" name="Picture 13" descr="A close-up of a person's arm&#10;&#10;Description automatically generated">
            <a:extLst>
              <a:ext uri="{FF2B5EF4-FFF2-40B4-BE49-F238E27FC236}">
                <a16:creationId xmlns:a16="http://schemas.microsoft.com/office/drawing/2014/main" id="{77AA19D4-5E0F-F541-1703-605B9EE74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558" y="1788596"/>
            <a:ext cx="2700000" cy="1800000"/>
          </a:xfrm>
          <a:prstGeom prst="rect">
            <a:avLst/>
          </a:prstGeom>
        </p:spPr>
      </p:pic>
      <p:pic>
        <p:nvPicPr>
          <p:cNvPr id="16" name="Picture 15" descr="A person's arm with a black background&#10;&#10;Description automatically generated">
            <a:extLst>
              <a:ext uri="{FF2B5EF4-FFF2-40B4-BE49-F238E27FC236}">
                <a16:creationId xmlns:a16="http://schemas.microsoft.com/office/drawing/2014/main" id="{BB53590E-FCFF-60EA-96EC-569FD5522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81" y="1849997"/>
            <a:ext cx="2700000" cy="1800000"/>
          </a:xfrm>
          <a:prstGeom prst="rect">
            <a:avLst/>
          </a:prstGeom>
        </p:spPr>
      </p:pic>
      <p:pic>
        <p:nvPicPr>
          <p:cNvPr id="18" name="Picture 17" descr="A close-up of a person's arm&#10;&#10;Description automatically generated">
            <a:extLst>
              <a:ext uri="{FF2B5EF4-FFF2-40B4-BE49-F238E27FC236}">
                <a16:creationId xmlns:a16="http://schemas.microsoft.com/office/drawing/2014/main" id="{0C1D91B9-1127-A3DD-BF79-18FEFFEF1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2000" y="3208003"/>
            <a:ext cx="2700000" cy="1800000"/>
          </a:xfrm>
          <a:prstGeom prst="rect">
            <a:avLst/>
          </a:prstGeom>
        </p:spPr>
      </p:pic>
      <p:pic>
        <p:nvPicPr>
          <p:cNvPr id="20" name="Picture 19" descr="A close-up of a person's arm&#10;&#10;Description automatically generated">
            <a:extLst>
              <a:ext uri="{FF2B5EF4-FFF2-40B4-BE49-F238E27FC236}">
                <a16:creationId xmlns:a16="http://schemas.microsoft.com/office/drawing/2014/main" id="{79C0DEA6-62D6-E8B3-B816-C6E0CF692B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361" y="3208003"/>
            <a:ext cx="2700000" cy="1800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B9D0ADF-9502-D167-53C2-61CB8C9A7F70}"/>
              </a:ext>
            </a:extLst>
          </p:cNvPr>
          <p:cNvSpPr txBox="1">
            <a:spLocks/>
          </p:cNvSpPr>
          <p:nvPr/>
        </p:nvSpPr>
        <p:spPr>
          <a:xfrm>
            <a:off x="162744" y="103028"/>
            <a:ext cx="270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SKIN36 </a:t>
            </a:r>
            <a:br>
              <a:rPr lang="en-GB" dirty="0"/>
            </a:br>
            <a:r>
              <a:rPr lang="en-GB" dirty="0"/>
              <a:t>(daylight)</a:t>
            </a:r>
          </a:p>
        </p:txBody>
      </p:sp>
    </p:spTree>
    <p:extLst>
      <p:ext uri="{BB962C8B-B14F-4D97-AF65-F5344CB8AC3E}">
        <p14:creationId xmlns:p14="http://schemas.microsoft.com/office/powerpoint/2010/main" val="220753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legs with a disease&#10;&#10;Description automatically generated">
            <a:extLst>
              <a:ext uri="{FF2B5EF4-FFF2-40B4-BE49-F238E27FC236}">
                <a16:creationId xmlns:a16="http://schemas.microsoft.com/office/drawing/2014/main" id="{0D7CA257-F937-7F43-A089-D4764872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11" y="5033689"/>
            <a:ext cx="2700000" cy="1791176"/>
          </a:xfrm>
          <a:prstGeom prst="rect">
            <a:avLst/>
          </a:prstGeom>
        </p:spPr>
      </p:pic>
      <p:pic>
        <p:nvPicPr>
          <p:cNvPr id="7" name="Picture 6" descr="A person's legs with white spots&#10;&#10;Description automatically generated">
            <a:extLst>
              <a:ext uri="{FF2B5EF4-FFF2-40B4-BE49-F238E27FC236}">
                <a16:creationId xmlns:a16="http://schemas.microsoft.com/office/drawing/2014/main" id="{532D5971-B8BA-31D3-E494-747D4F9A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11" y="3201650"/>
            <a:ext cx="2700000" cy="1791176"/>
          </a:xfrm>
          <a:prstGeom prst="rect">
            <a:avLst/>
          </a:prstGeom>
        </p:spPr>
      </p:pic>
      <p:pic>
        <p:nvPicPr>
          <p:cNvPr id="9" name="Picture 8" descr="A close-up of a person's neck&#10;&#10;Description automatically generated">
            <a:extLst>
              <a:ext uri="{FF2B5EF4-FFF2-40B4-BE49-F238E27FC236}">
                <a16:creationId xmlns:a16="http://schemas.microsoft.com/office/drawing/2014/main" id="{199F936F-E657-4807-F3F4-CEFF1B4B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811" y="1349105"/>
            <a:ext cx="2700000" cy="1791176"/>
          </a:xfrm>
          <a:prstGeom prst="rect">
            <a:avLst/>
          </a:prstGeom>
        </p:spPr>
      </p:pic>
      <p:pic>
        <p:nvPicPr>
          <p:cNvPr id="11" name="Picture 10" descr="A close-up of a person's face&#10;&#10;Description automatically generated">
            <a:extLst>
              <a:ext uri="{FF2B5EF4-FFF2-40B4-BE49-F238E27FC236}">
                <a16:creationId xmlns:a16="http://schemas.microsoft.com/office/drawing/2014/main" id="{207C09D0-8AE5-357E-5BD6-632B4DE51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4" t="28934"/>
          <a:stretch/>
        </p:blipFill>
        <p:spPr>
          <a:xfrm>
            <a:off x="3578986" y="154445"/>
            <a:ext cx="1791176" cy="2700000"/>
          </a:xfrm>
          <a:prstGeom prst="rect">
            <a:avLst/>
          </a:prstGeom>
        </p:spPr>
      </p:pic>
      <p:pic>
        <p:nvPicPr>
          <p:cNvPr id="13" name="Picture 12" descr="A close-up of an old person's face&#10;&#10;Description automatically generated">
            <a:extLst>
              <a:ext uri="{FF2B5EF4-FFF2-40B4-BE49-F238E27FC236}">
                <a16:creationId xmlns:a16="http://schemas.microsoft.com/office/drawing/2014/main" id="{0DC32D2F-79AF-E4E6-B6B7-108F0FBCFB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665" r="28665"/>
          <a:stretch/>
        </p:blipFill>
        <p:spPr>
          <a:xfrm>
            <a:off x="6883838" y="62190"/>
            <a:ext cx="1791176" cy="2700000"/>
          </a:xfrm>
          <a:prstGeom prst="rect">
            <a:avLst/>
          </a:prstGeom>
        </p:spPr>
      </p:pic>
      <p:pic>
        <p:nvPicPr>
          <p:cNvPr id="15" name="Picture 14" descr="A close-up of a person's arm&#10;&#10;Description automatically generated">
            <a:extLst>
              <a:ext uri="{FF2B5EF4-FFF2-40B4-BE49-F238E27FC236}">
                <a16:creationId xmlns:a16="http://schemas.microsoft.com/office/drawing/2014/main" id="{E771287F-BDB9-073C-90B3-F6B9172A2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7998" y="1486661"/>
            <a:ext cx="2700000" cy="1791176"/>
          </a:xfrm>
          <a:prstGeom prst="rect">
            <a:avLst/>
          </a:prstGeom>
        </p:spPr>
      </p:pic>
      <p:pic>
        <p:nvPicPr>
          <p:cNvPr id="17" name="Picture 16" descr="A close-up of a person's arm&#10;&#10;Description automatically generated">
            <a:extLst>
              <a:ext uri="{FF2B5EF4-FFF2-40B4-BE49-F238E27FC236}">
                <a16:creationId xmlns:a16="http://schemas.microsoft.com/office/drawing/2014/main" id="{48625420-D66C-309B-AE20-B8FF5ED7A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69" y="1489727"/>
            <a:ext cx="2700000" cy="1791176"/>
          </a:xfrm>
          <a:prstGeom prst="rect">
            <a:avLst/>
          </a:prstGeom>
        </p:spPr>
      </p:pic>
      <p:pic>
        <p:nvPicPr>
          <p:cNvPr id="19" name="Picture 18" descr="A close-up of a hand&#10;&#10;Description automatically generated">
            <a:extLst>
              <a:ext uri="{FF2B5EF4-FFF2-40B4-BE49-F238E27FC236}">
                <a16:creationId xmlns:a16="http://schemas.microsoft.com/office/drawing/2014/main" id="{2BCF637A-83F2-75A7-C613-0090FAFF5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4797" y="2742330"/>
            <a:ext cx="2700000" cy="1791176"/>
          </a:xfrm>
          <a:prstGeom prst="rect">
            <a:avLst/>
          </a:prstGeom>
        </p:spPr>
      </p:pic>
      <p:pic>
        <p:nvPicPr>
          <p:cNvPr id="21" name="Picture 20" descr="A close-up of a person's arm&#10;&#10;Description automatically generated">
            <a:extLst>
              <a:ext uri="{FF2B5EF4-FFF2-40B4-BE49-F238E27FC236}">
                <a16:creationId xmlns:a16="http://schemas.microsoft.com/office/drawing/2014/main" id="{BC773564-92AC-146F-62C1-D4A07EAFCA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03" y="2854445"/>
            <a:ext cx="2700000" cy="179117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3F6D0AF-1C9C-03CD-71C5-611B2E78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4" y="103028"/>
            <a:ext cx="2700000" cy="1325563"/>
          </a:xfrm>
        </p:spPr>
        <p:txBody>
          <a:bodyPr/>
          <a:lstStyle/>
          <a:p>
            <a:r>
              <a:rPr lang="en-GB" dirty="0"/>
              <a:t>SKIN36 </a:t>
            </a:r>
            <a:br>
              <a:rPr lang="en-GB" dirty="0"/>
            </a:br>
            <a:r>
              <a:rPr lang="en-GB" dirty="0"/>
              <a:t>(UV light)</a:t>
            </a:r>
          </a:p>
        </p:txBody>
      </p:sp>
    </p:spTree>
    <p:extLst>
      <p:ext uri="{BB962C8B-B14F-4D97-AF65-F5344CB8AC3E}">
        <p14:creationId xmlns:p14="http://schemas.microsoft.com/office/powerpoint/2010/main" val="357164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96</Words>
  <Application>Microsoft Macintosh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PAISKINTONE Trial  clinical images</vt:lpstr>
      <vt:lpstr>SKIN28  (daylight)</vt:lpstr>
      <vt:lpstr>SKIN30  (daylight)</vt:lpstr>
      <vt:lpstr>SKIN33  (daylight)</vt:lpstr>
      <vt:lpstr>SKIN33  (UV light)</vt:lpstr>
      <vt:lpstr>SKIN34  (daylight)</vt:lpstr>
      <vt:lpstr>SKIN34  (UV light)</vt:lpstr>
      <vt:lpstr>PowerPoint Presentation</vt:lpstr>
      <vt:lpstr>SKIN36  (UV light)</vt:lpstr>
      <vt:lpstr>PowerPoint Presentation</vt:lpstr>
      <vt:lpstr>SKIN37  (UV light)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ROSHAN, Amit (CAMBRIDGE UNIVERSITY HOSPITALS NHS FOUNDATION TRUST)</dc:creator>
  <cp:lastModifiedBy>Thomas Else</cp:lastModifiedBy>
  <cp:revision>3</cp:revision>
  <dcterms:created xsi:type="dcterms:W3CDTF">2024-08-05T08:44:18Z</dcterms:created>
  <dcterms:modified xsi:type="dcterms:W3CDTF">2024-08-27T15:20:47Z</dcterms:modified>
</cp:coreProperties>
</file>